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65" r:id="rId4"/>
    <p:sldId id="263" r:id="rId5"/>
    <p:sldId id="266" r:id="rId6"/>
    <p:sldId id="267" r:id="rId7"/>
    <p:sldId id="268" r:id="rId8"/>
    <p:sldId id="269" r:id="rId9"/>
    <p:sldId id="270" r:id="rId10"/>
    <p:sldId id="271" r:id="rId11"/>
    <p:sldId id="272" r:id="rId12"/>
  </p:sldIdLst>
  <p:sldSz cx="12192000" cy="6858000"/>
  <p:notesSz cx="6858000" cy="9144000"/>
  <p:embeddedFontLst>
    <p:embeddedFont>
      <p:font typeface="G마켓 산스 Bold" panose="02000000000000000000" pitchFamily="50" charset="-127"/>
      <p:bold r:id="rId13"/>
    </p:embeddedFont>
    <p:embeddedFont>
      <p:font typeface="G마켓 산스 Medium" panose="02000000000000000000" pitchFamily="50" charset="-127"/>
      <p:regular r:id="rId14"/>
    </p:embeddedFont>
    <p:embeddedFont>
      <p:font typeface="Impact" panose="020B0806030902050204" pitchFamily="34" charset="0"/>
      <p:regular r:id="rId15"/>
    </p:embeddedFont>
    <p:embeddedFont>
      <p:font typeface="KoPub돋움체 Bold" panose="02020603020101020101" pitchFamily="18" charset="-127"/>
      <p:regular r:id="rId16"/>
    </p:embeddedFont>
    <p:embeddedFont>
      <p:font typeface="Microsoft GothicNeo Light" panose="020B0300000101010101" pitchFamily="50" charset="-127"/>
      <p:regular r:id="rId17"/>
    </p:embeddedFont>
    <p:embeddedFont>
      <p:font typeface="Pretendard Light" panose="02000403000000020004" pitchFamily="50" charset="-127"/>
      <p:regular r:id="rId18"/>
    </p:embeddedFont>
    <p:embeddedFont>
      <p:font typeface="Pretendard Medium" panose="02000603000000020004" pitchFamily="50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DAD6"/>
    <a:srgbClr val="98E596"/>
    <a:srgbClr val="51B8B0"/>
    <a:srgbClr val="F2F2F2"/>
    <a:srgbClr val="37BBA2"/>
    <a:srgbClr val="35BCA1"/>
    <a:srgbClr val="D2FD91"/>
    <a:srgbClr val="44BEA4"/>
    <a:srgbClr val="D4FE8E"/>
    <a:srgbClr val="E2F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0AC0A-3F9B-A5C6-4AA7-D3EA06A3B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1B64D7-17C7-C027-E1F0-F23878B63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C69-CE13-C496-042D-C09C96DD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ACF98-A77B-8563-BF07-1251A339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8E394-EC20-D7DF-CB13-79AF34CF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09AE6-9AAC-A775-3901-151E12C1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9941B8-B470-6E47-A9EA-DA25090D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A3A29-CE6D-EA40-5715-0450716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58B68-F305-D40D-5FB6-8F6D3719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B9324-A76A-C943-1246-EB203AF9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2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EF01C8-D6CE-D6B7-EF6C-5598B4E14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C20FB8-D89B-964B-E0B6-5136D1CD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BF778-8E02-A5F9-213D-7FFD1F02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2C205-354B-C719-44E9-BEF759FE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8701B-3837-CC35-6783-CBF766C7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2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9D1EE-C634-334A-111B-1D4C9CF3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97BC2-BBAD-5A9B-23C7-284959BB7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B95C6-D82A-0A11-8C26-16F98539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CF1F5-6413-8CEE-2C23-63880BD7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6FC5-0090-10D4-E5C1-FD002B80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8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669F7-FC97-09DA-BD26-F56A6EC6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090338-6B1B-12B7-B8E5-932A980B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37905-7ACD-AA5B-2720-75CE4DE5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26939-0C9B-3141-5D82-F922E22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57EC-C4BA-405F-994E-8AC6F5B9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3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E2CC6-C595-EA3F-C857-4FF83674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EF67D-D038-AF59-D347-09C7142C5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6A7F2A-593C-F9EB-4B2B-A70C6280B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FA8F1-A859-83B9-5F09-030F7196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8D790D-AE25-7719-1E49-823F532D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C827C-2EDF-C840-D6D0-0F7C1CF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4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AC93-0AD6-F646-5426-452B9677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1A330-BB83-6BBF-84E1-A28CD01CA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F1948B-AF0D-F591-CFF4-F73944A66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470157-92E3-5E4C-E496-BC9E68561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3E642-1980-19B8-695B-8D3A76375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64E97D-2970-54CA-5944-F8B8DE5F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F51F9-8809-A812-45FC-84A9AB32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860958-651A-6B5E-7445-C3E44800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5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EB78-8243-32CA-7937-DE772ACE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33BE2F-8E2A-7E2A-37D7-8B2F97D8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B0856A-270C-B49A-4407-A07164D9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9DE32-988F-77A8-1D25-F6487BAB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1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D603F0-DDFB-05A3-8613-D69CC1B5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1F0BDD-FC90-EE66-7F47-BEF16D14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EB414-4376-6CAF-130F-C70CD291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70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CD63F-F5D7-B2BF-69D1-C43B585A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9AE9A-67B4-95A2-16F9-180D1934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DD0CF-4107-B3BB-779D-BE9076E3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403C2A-7C8B-7AB0-5F7D-C60AA68B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59DA15-9183-EAC1-519A-3BBFBE78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5D02B9-EDB8-756D-96D1-60D30074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6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E9ABE-00B6-5B92-3E55-BE044D4D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624094-FFC7-58C5-B90A-C346075D2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70469-D3C9-395E-AD5A-3B9512CAC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11984-C859-9F50-15CF-E37B6C37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FE6658-0967-E1C0-BD32-7833B0F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378AC6-F823-9A05-979F-38B009F2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8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B4B94A-D523-D442-0C44-5817E3FC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DCBF0-644F-A983-9149-6814CD141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08A4-3F70-7E0B-56E8-7B82BB31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49A7D-06CC-2087-8F59-52A6A5FEB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1DD466-A588-B80D-D3B2-E72281A65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7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bit.co.kr/src/4552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77E6D9C-26C3-FDB5-3264-E7245574EB94}"/>
              </a:ext>
            </a:extLst>
          </p:cNvPr>
          <p:cNvSpPr/>
          <p:nvPr/>
        </p:nvSpPr>
        <p:spPr>
          <a:xfrm flipH="1">
            <a:off x="5415378" y="0"/>
            <a:ext cx="6776621" cy="6858000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대각선 방향 모서리 4">
            <a:extLst>
              <a:ext uri="{FF2B5EF4-FFF2-40B4-BE49-F238E27FC236}">
                <a16:creationId xmlns:a16="http://schemas.microsoft.com/office/drawing/2014/main" id="{F4796C9B-599C-1A83-41AC-5CE3C060FFD1}"/>
              </a:ext>
            </a:extLst>
          </p:cNvPr>
          <p:cNvSpPr/>
          <p:nvPr/>
        </p:nvSpPr>
        <p:spPr>
          <a:xfrm>
            <a:off x="3453414" y="0"/>
            <a:ext cx="8738586" cy="6858000"/>
          </a:xfrm>
          <a:custGeom>
            <a:avLst/>
            <a:gdLst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0 w 7344792"/>
              <a:gd name="connsiteY6" fmla="*/ 4498711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3009530 w 7344792"/>
              <a:gd name="connsiteY6" fmla="*/ 4294525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1853261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4792" h="6858000">
                <a:moveTo>
                  <a:pt x="0" y="0"/>
                </a:moveTo>
                <a:lnTo>
                  <a:pt x="5940600" y="0"/>
                </a:lnTo>
                <a:lnTo>
                  <a:pt x="7344792" y="1853261"/>
                </a:lnTo>
                <a:lnTo>
                  <a:pt x="7344792" y="6858000"/>
                </a:lnTo>
                <a:lnTo>
                  <a:pt x="7344792" y="6858000"/>
                </a:lnTo>
                <a:lnTo>
                  <a:pt x="5040345" y="6858000"/>
                </a:lnTo>
                <a:lnTo>
                  <a:pt x="2778710" y="3770742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A681F277-E327-D830-7BE5-1B4C2C2DC020}"/>
              </a:ext>
            </a:extLst>
          </p:cNvPr>
          <p:cNvSpPr/>
          <p:nvPr/>
        </p:nvSpPr>
        <p:spPr>
          <a:xfrm flipH="1">
            <a:off x="2974019" y="0"/>
            <a:ext cx="5131294" cy="5459767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8C3D4BF7-508D-22FC-9A08-8359C52CC195}"/>
              </a:ext>
            </a:extLst>
          </p:cNvPr>
          <p:cNvSpPr/>
          <p:nvPr/>
        </p:nvSpPr>
        <p:spPr>
          <a:xfrm flipH="1">
            <a:off x="5788240" y="4882718"/>
            <a:ext cx="2123243" cy="1975282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F74BE1B-3905-0015-9870-281AFE49B16D}"/>
              </a:ext>
            </a:extLst>
          </p:cNvPr>
          <p:cNvSpPr/>
          <p:nvPr/>
        </p:nvSpPr>
        <p:spPr>
          <a:xfrm>
            <a:off x="1" y="3934691"/>
            <a:ext cx="2974018" cy="292330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BC7F56AE-D0C4-95F2-8727-8CF3600003BC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1F1A81E-1CB5-4E8C-1673-A869AF5A1FDF}"/>
              </a:ext>
            </a:extLst>
          </p:cNvPr>
          <p:cNvSpPr/>
          <p:nvPr/>
        </p:nvSpPr>
        <p:spPr>
          <a:xfrm>
            <a:off x="323628" y="2094254"/>
            <a:ext cx="1271258" cy="127125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CEE88426-0CA3-133D-F0A1-7BCFDC38EC8C}"/>
              </a:ext>
            </a:extLst>
          </p:cNvPr>
          <p:cNvSpPr/>
          <p:nvPr/>
        </p:nvSpPr>
        <p:spPr>
          <a:xfrm>
            <a:off x="836162" y="1525075"/>
            <a:ext cx="650848" cy="650848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8DF1A-7967-287E-2DA0-5CF2E5B48739}"/>
              </a:ext>
            </a:extLst>
          </p:cNvPr>
          <p:cNvSpPr txBox="1"/>
          <p:nvPr/>
        </p:nvSpPr>
        <p:spPr>
          <a:xfrm>
            <a:off x="1646066" y="4033246"/>
            <a:ext cx="6579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MY PAUL SCHOOL PYTHON BASIC COURSE</a:t>
            </a:r>
          </a:p>
          <a:p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2025 CHOI JAE SEONG</a:t>
            </a:r>
            <a:endParaRPr lang="ko-KR" altLang="en-US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C911F2-25BC-FED8-8C3D-D003BA57E829}"/>
              </a:ext>
            </a:extLst>
          </p:cNvPr>
          <p:cNvSpPr txBox="1"/>
          <p:nvPr/>
        </p:nvSpPr>
        <p:spPr>
          <a:xfrm>
            <a:off x="1646066" y="2094254"/>
            <a:ext cx="65798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98E5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파이썬</a:t>
            </a:r>
            <a:endParaRPr lang="en-US" altLang="ko-KR" sz="6000" dirty="0">
              <a:solidFill>
                <a:srgbClr val="98E59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6000" dirty="0">
                <a:solidFill>
                  <a:srgbClr val="44BE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기초</a:t>
            </a:r>
            <a:r>
              <a:rPr lang="ko-KR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4BFEA72-A8D3-54ED-97E3-FCDD1F5D8CB7}"/>
              </a:ext>
            </a:extLst>
          </p:cNvPr>
          <p:cNvSpPr/>
          <p:nvPr/>
        </p:nvSpPr>
        <p:spPr>
          <a:xfrm>
            <a:off x="1780208" y="1665833"/>
            <a:ext cx="1384448" cy="3693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DE695"/>
              </a:gs>
              <a:gs pos="100000">
                <a:srgbClr val="37BBA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Impact" panose="020B0806030902050204" pitchFamily="34" charset="0"/>
              </a:rPr>
              <a:t>Week 00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6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2454F-A2CC-83AA-75E8-7781A07DC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B705E9F4-E503-8921-9B3F-A858698DEE4C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F1650D2-8F71-BD3B-65F0-B43D2273D2D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C21DC8C-F39A-9C76-F5B0-0120907B5CC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5E477AD0-ED4A-78CF-39B7-93A4E469838F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50A3B4-93C5-A6DD-A189-810EF45DBA71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93B1B401-3BD5-F0D7-62F1-A85F9BB49E30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A6189F5-6FCE-C252-28B7-1320E853FB11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A107AA1-A95B-90E6-0AA3-69FEDEA32F77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AAFB347A-95B1-6D55-161F-B990F3DA791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24E323C-DC6D-0437-0A44-0C7A9F8E7976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28A3E-B1B0-A7D7-F135-4C5EF4A3BD51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0C16F7-D823-A97D-23FA-07DABC0F885C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FD64A5-BA22-2E26-8F20-22B6FB8FA41E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Plan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F4298190-BDDA-7EE6-274E-50B7DBEBD38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DE2E9-5263-2AE0-DF73-B6AB3D50AFD5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강의 계획표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3F1BB7D-A78C-781F-1E32-7BE25606B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B7A18E3-3AD5-1745-2023-37A6D5F954A6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7030A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중급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5A1773-CA41-7D8D-1642-22B5DC722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70" y="2013834"/>
            <a:ext cx="7581507" cy="47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93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45131-4BB2-9828-AE5D-206EC87E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BA6FF71-2383-CD39-D53E-4FF0FEE46E95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5417D02-30A1-DA42-7B12-D1844117BA9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251328C-36A6-DC96-D0C5-B2F95990FC02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EF3E725-B2F5-3C61-6866-FD01CEED5CD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2F938B-E4AE-3BA5-C707-68632DF3E1D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686BCFF-012D-CABF-3419-15DBE912E9BE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037B4E6-23AE-81D0-9189-0B401C2B727F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E6D9361-A7C5-6FD2-7A52-6C7A7961B523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9076512E-F96C-43BD-10A4-D61FD7EFFEC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2A313BB-BB39-8549-C0B7-22C879769E1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1224C3-B579-7E4F-D0E7-22737007C716}"/>
              </a:ext>
            </a:extLst>
          </p:cNvPr>
          <p:cNvSpPr txBox="1"/>
          <p:nvPr/>
        </p:nvSpPr>
        <p:spPr>
          <a:xfrm>
            <a:off x="2325949" y="282883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81DAD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Question?</a:t>
            </a:r>
            <a:endParaRPr lang="ko-KR" altLang="en-US" sz="7200" dirty="0">
              <a:solidFill>
                <a:srgbClr val="81DAD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46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1A149-DA82-CB82-4935-0EEED340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BBC8DFD8-4AE6-A4C9-DB7C-E6C4B6009EBB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ED7783E-E892-DF03-1407-A32467008BC7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914D94E-0714-04EF-1920-1DDDFADDDCA9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6F2E9B33-E877-5AC2-0701-DFEB5A92BB72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B3E5EB-4147-3B48-F5B0-99F9E1EA3EDF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87B11FB-FE5A-E41D-CD0F-30EB93562F73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C285F441-ACE8-4964-6F34-35E6D8206DDF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69EF0385-DD5D-7B2D-FFD4-2020DA7F337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9B9FD39F-0271-9B9E-5702-06BB17696D5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C4B86EA-8DF0-CE2D-7A75-78B0D671BED4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04A51-78BD-C043-E061-164BF52BFDD7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255EB-5EC1-69E8-010F-873443D8B400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C2A99-B207-847F-03D0-0280A38DEC04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Advisor Introduction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D3331B-C09B-0458-1E02-A261A9C3315D}"/>
              </a:ext>
            </a:extLst>
          </p:cNvPr>
          <p:cNvSpPr txBox="1"/>
          <p:nvPr/>
        </p:nvSpPr>
        <p:spPr>
          <a:xfrm>
            <a:off x="943360" y="1632094"/>
            <a:ext cx="274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KwangWoon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University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23C808-10B7-AEEA-7780-BE2D347D1903}"/>
              </a:ext>
            </a:extLst>
          </p:cNvPr>
          <p:cNvSpPr txBox="1"/>
          <p:nvPr/>
        </p:nvSpPr>
        <p:spPr>
          <a:xfrm>
            <a:off x="943359" y="2007465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College of Electronic and Information Engineering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B3DA7-6966-C3BF-579A-8BB2C8231E10}"/>
              </a:ext>
            </a:extLst>
          </p:cNvPr>
          <p:cNvSpPr txBox="1"/>
          <p:nvPr/>
        </p:nvSpPr>
        <p:spPr>
          <a:xfrm>
            <a:off x="943358" y="2389205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Department of Electronic and Communication Engineering (2024)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BFBF3F0B-4D85-6E9B-5BB3-FF4CB545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964" y="3133908"/>
            <a:ext cx="3462291" cy="2171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2" descr="광운대학교 광운상징 광운UI">
            <a:extLst>
              <a:ext uri="{FF2B5EF4-FFF2-40B4-BE49-F238E27FC236}">
                <a16:creationId xmlns:a16="http://schemas.microsoft.com/office/drawing/2014/main" id="{15B106C0-D841-4396-D8D6-6BAE506E3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9" t="18343" r="25219" b="16696"/>
          <a:stretch>
            <a:fillRect/>
          </a:stretch>
        </p:blipFill>
        <p:spPr bwMode="auto">
          <a:xfrm>
            <a:off x="4880942" y="5434555"/>
            <a:ext cx="2022333" cy="61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04B3D075-0501-B4B4-2D97-C745552629A6}"/>
              </a:ext>
            </a:extLst>
          </p:cNvPr>
          <p:cNvSpPr txBox="1"/>
          <p:nvPr/>
        </p:nvSpPr>
        <p:spPr>
          <a:xfrm>
            <a:off x="3466836" y="1693484"/>
            <a:ext cx="3653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서울시 노원구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광운로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 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월계동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447-1)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6CC9DB8-3C7F-614C-0410-D631A12C0DE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214DF-E70A-6BB0-82AF-E0C3095E60E7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Education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D528BC-01DC-B9EF-341A-52180EA4A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4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88F11-79B1-E4D2-FC1B-19FFE05E1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3A09614-3AE1-DA98-9FCD-9A5261E30495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127426F-EC37-1669-9E4A-A31D458A604C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D5D67238-84A4-C9D9-9C8E-A3C21B53D6E8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AFA98207-A45B-0068-B1F1-C9914787F1E6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1793B5-C746-25F1-FFFC-7B9B92F98FA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735F4D9-3C5A-FE10-B3FA-40206D890715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1B5502A-8AF7-E090-D346-EFA201C1C271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3BC1F231-4998-77D9-74CE-B65612AD0057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C1456FB1-7143-08B4-4175-E33BB032F452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A2B5463-5652-2128-35E6-0799892DA89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32EB3-B959-49D9-F5C6-ED680D2BD578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85BD0-F65C-94EE-4E1F-A54DFC1FCBE7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BF5C8-377F-0135-5EC4-891F4B082A6F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Advisor Introduction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83F9D9C8-0803-006C-34C5-62580E54708F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2146B-8543-792A-B2CF-4FDD9F988058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Bachelor's Thesis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6699C1-FBBA-4A59-99BE-225684B98F59}"/>
              </a:ext>
            </a:extLst>
          </p:cNvPr>
          <p:cNvSpPr txBox="1"/>
          <p:nvPr/>
        </p:nvSpPr>
        <p:spPr>
          <a:xfrm>
            <a:off x="943359" y="1635624"/>
            <a:ext cx="737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OpenCV-Based Object Detection and Distance Estimation Method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 Electric Vehicle Side Battery Replacement System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34" name="그림 1033">
            <a:extLst>
              <a:ext uri="{FF2B5EF4-FFF2-40B4-BE49-F238E27FC236}">
                <a16:creationId xmlns:a16="http://schemas.microsoft.com/office/drawing/2014/main" id="{DD692959-7195-F3C5-D629-A064A114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65"/>
          <a:stretch>
            <a:fillRect/>
          </a:stretch>
        </p:blipFill>
        <p:spPr>
          <a:xfrm>
            <a:off x="489411" y="2630083"/>
            <a:ext cx="6768047" cy="35753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6676E4-584E-ED5C-FBB6-AD43BF92C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28" y="2513115"/>
            <a:ext cx="4359280" cy="1592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E19058-2476-59AF-123F-378FFA2A2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983" y="4452969"/>
            <a:ext cx="4428681" cy="17524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82B0A94-962F-8F17-A093-42E34D55D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0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3142F-0800-CE68-93E1-2EBE5154C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27E40F0-85C3-48CE-5D23-D5304ADC1691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315DE142-5D37-07D6-A6DA-446F2F9EDC9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90DB1041-2D8C-BB54-3FA9-4FBBB138EA95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6418868B-6DB2-2FB2-7DD0-645B5BADEDF9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D333C7-5CA5-8DEC-FDBA-27C583BC0751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99037FC-F070-AC15-EDC6-E03165BAA356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4B8FF38D-A1A1-B4B1-E6AB-1197765ED99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904BAA9-83AD-FA90-85E0-9CF1B64615B0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0492187-AED3-13B0-C194-39B1035209DD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4EC69B8-8F17-90B8-9726-C9BEC59DDBAA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C09016-63BA-2FA4-0FB8-5254C9266325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A6987-E830-AB37-055A-458D2E4A4BF4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569698-A463-6AD3-B001-49EBA9A9DC61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Introduction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D2540F3-6FA1-B2B3-FAAD-D4AB1582F93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19432-3D92-1324-875E-E6A0A08190ED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교재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8D6ABD-38A6-39BD-ADF8-54E81CA62E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0" y="1877670"/>
            <a:ext cx="2939435" cy="4018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2C4F3D-C19A-DB3A-C1EA-126A6AE01CF6}"/>
              </a:ext>
            </a:extLst>
          </p:cNvPr>
          <p:cNvSpPr txBox="1"/>
          <p:nvPr/>
        </p:nvSpPr>
        <p:spPr>
          <a:xfrm>
            <a:off x="4795381" y="1969887"/>
            <a:ext cx="6248439" cy="29726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도서명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난생처음 </a:t>
            </a:r>
            <a:r>
              <a:rPr lang="ko-KR" altLang="en-US" sz="16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프로그래밍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ISBN : 979-11-5664-814-7 95000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저자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우재남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최민아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출판사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한빛아카데미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㈜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428p</a:t>
            </a: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예제소스 다운로드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600" b="1" spc="-100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http://www.hanbit.co.kr/src/4552</a:t>
            </a:r>
            <a:endParaRPr lang="ko-KR" altLang="en-US" sz="1600" dirty="0">
              <a:solidFill>
                <a:srgbClr val="0070C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FD791D-3868-F2DB-768F-A2F0E712AB4C}"/>
              </a:ext>
            </a:extLst>
          </p:cNvPr>
          <p:cNvSpPr txBox="1"/>
          <p:nvPr/>
        </p:nvSpPr>
        <p:spPr>
          <a:xfrm>
            <a:off x="4795381" y="4937738"/>
            <a:ext cx="638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CopyrightⒸ 2021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Hanbit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Academy, Inc. All rights reserved.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358E4D6-7999-9AB8-E8A0-EF2DA8094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70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EE0A3-D3B3-7DF7-1461-138DEE915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6792F780-5448-F895-E4E6-192224855617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B47D765B-70A3-DE45-88C8-74F0A2FB34F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281B39C-79BB-30FE-92B3-238CCDE0758C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C548D7DF-C0A3-B829-C7EB-B53E1CDE28C5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DF396A-56C2-698E-6195-339E0725ECB0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55C684C-432C-F982-CE83-0B297A7A98B0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407411A-8506-B3D1-0B94-75BFCF8BE2A2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238255C-EC3F-A64F-2388-83DFE01F6592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71BC5C96-A67B-379D-1847-559F54DD25D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7090163-3AEC-B2C7-3B4B-DF33BBE36A29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B4AE29-7417-82B2-92AE-E4079B0F6C93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B1DA5-5F2E-B399-4332-63FAC3BDB4DA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2C67C-53E5-F374-6052-52B55CB1F470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Curriculum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EADBED1C-3E78-35CA-D3D7-683B08E1FA23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838BE-E7D8-F785-E262-3BAB2FDAC318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5BE9BAB-D8E2-C10E-6D65-F9C03F3B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06200B4-1271-E418-7CFC-172252CB50ED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00B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기초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1037" name="그림 1036">
            <a:extLst>
              <a:ext uri="{FF2B5EF4-FFF2-40B4-BE49-F238E27FC236}">
                <a16:creationId xmlns:a16="http://schemas.microsoft.com/office/drawing/2014/main" id="{D89C02E8-EF54-A9BC-9C2B-F553B40C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44" y="2407950"/>
            <a:ext cx="106933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5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631BB-BCC5-7B4E-DD84-F7BED036F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BBDEBE1-C59E-BABB-7560-653FD0A35894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3CBB0A2-C8DD-4530-0EF9-FC52F8FE830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407C73E-7DD2-9FF2-4B99-BE8EEAD99E72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4869D9C-62BF-8C51-533E-B8410621C43C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E02D60-FC6A-B3DD-BAFA-0DF672338357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200CFF5-FD71-04F5-54DB-3261DFD8D314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F89043E-42EC-8BD4-70AC-0CDA9A92221A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30F9DF02-06FF-C5BA-C29F-ED3602886EB8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3CFBB86-843F-5308-2040-58A58502A1F7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41039BC-E45B-199C-7A49-6EA8E52921A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A00CD-2BEE-1C35-AE81-A77EA93F2618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3BB02-85BF-BF7E-D96E-DE7C65AE8FA0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65089-054A-D61A-E5C7-F11D7C410518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Curriculum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C1E94DF6-8211-85BE-23DD-C8ECC32A8D3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CDC31-BEAA-B90E-966E-709BB3D04C18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ABD92A0-15FE-0234-F667-0E13DC7C6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1D9A3A0-399C-283F-A6DC-2BC2C606724A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7030A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중급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9701DA-44E2-49D9-FA19-1181AE4A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44" y="2407950"/>
            <a:ext cx="106933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3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29FE7-ECBE-D13F-FBD0-C1A3A58D7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E7D5A70-C41B-40C6-C360-2FC3FE788E9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4917941-7D11-957B-C967-88B23EBDA7DD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D341E6B-A895-3E60-4268-5D916F71071F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5DEF820-42B7-8DB1-76F6-39783A5D30B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C96C78-47CC-A6D8-89E0-87749FB6567C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0CE41A9-5F89-B0CD-FC5C-9FE444E5B118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640109F-5604-CA02-9C74-7DB57825D8D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659697C-351E-51B0-58B8-9B51B57F9EE1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1C3110EE-88FA-4BE0-B852-611A13DF7A4D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0D03B73-7139-69E2-7035-BFAF193B6BD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AC635D-DB39-4A21-9EFF-4B8FDDDAD28B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C25F8-5B26-5433-0658-DC8687C170E8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2D069-3D5B-7C93-28DA-C10B1873C31E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Curriculum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F2DE13EA-1D5E-E4B6-0A89-D1D8A9A2ECC7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B5AA4-A44D-ADB9-F88D-1BD500FED5B3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EC24CD-1820-9922-0F82-2403F0211EB9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고급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2841F5-C6B0-202F-9146-036A449C4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27" y="1981930"/>
            <a:ext cx="10729890" cy="467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89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8DB5E-65E2-88B0-2D44-0171E8680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33EB72D-DC81-0A8B-9A0F-4BDEA571FAA2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18E8825E-32DF-29D0-9C22-467FB45498D5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A76B839-9493-AA02-D9C0-B07B1F16598B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16FBF2C-9A00-3B73-2214-7F28080A6C71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DABD79-8365-F501-4C7E-7A663A4D433E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544BB253-F10E-B682-740F-67AE43F45D2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09751C5-3AFF-A719-BF7E-5B2DEC1E12DD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00792238-0FA0-E36E-FC23-BF57E4A22953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7E59AE07-950A-5790-EABF-985701122BB4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5DD1EBB-81CF-908E-07EA-CB9250D68CB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663114-EC61-6B8B-E336-365A2A9767E3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BDFCBB-3867-74A5-78E4-B2C6A9AC683A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D14CA3-D2D2-36E7-29CC-BB069D2E8C86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Curriculum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BA5465D3-14AF-796D-D038-C1FA3904ED7F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D9426-E716-B88E-2640-6FDB0781DA71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3F99CB-9C5C-4A02-6E45-F7F301D3E37B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고급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3C8326-CB58-FC27-088D-B2D32B20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09" y="1980934"/>
            <a:ext cx="10735986" cy="36152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913F57-2DCF-B171-FCFB-C30162D5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79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4DC5A-E824-ADD2-A1B6-7AF1AA3EE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4B3AC06-E26E-8AFD-6676-96DB37C046CE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25562DA-5F92-5990-33AF-53F07A6DC8B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66DDC02-CF6A-6EB6-9907-0DC6B8346FE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F191726-B2CA-54C7-2416-91A847F4C316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1392FA-A6B8-8890-B451-57D7561C8975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EB0A559-23A2-2921-EBD9-6EB13A175FA8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D11F7E6-49A6-5BE1-F67D-DE060FE23491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9D00DE3D-B3BE-6618-E08A-CAB86AF6589E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A269AE68-8F72-759B-FBE6-104F2AE66D3C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C8CAA654-8F0E-870B-546F-2A476DF75662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0D7D66-BE80-77EC-AD15-521AA6BA9089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3E2097-FAE1-9373-CC71-26E063E35790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F9AA3-F88C-59ED-9B86-67B8689138CB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Plan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6BA69FA0-F979-EE90-2340-37E7212E56B2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E1AAB-8F78-6BB1-DCD4-A2762C3EE04E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강의 계획표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2078D31-4EE0-302F-1081-BA519EB65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582D798-F0F6-77AA-1C50-E4179843B0DE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00B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기초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0C9FC-EDA6-6FD8-2269-90ACE931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45" y="2015448"/>
            <a:ext cx="8909008" cy="43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72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162</Words>
  <Application>Microsoft Office PowerPoint</Application>
  <PresentationFormat>와이드스크린</PresentationFormat>
  <Paragraphs>61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Arial</vt:lpstr>
      <vt:lpstr>KoPub돋움체 Bold</vt:lpstr>
      <vt:lpstr>맑은 고딕</vt:lpstr>
      <vt:lpstr>Pretendard Medium</vt:lpstr>
      <vt:lpstr>G마켓 산스 Medium</vt:lpstr>
      <vt:lpstr>G마켓 산스 Bold</vt:lpstr>
      <vt:lpstr>Microsoft GothicNeo Light</vt:lpstr>
      <vt:lpstr>Pretendard Light</vt:lpstr>
      <vt:lpstr>Impact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 재</dc:creator>
  <cp:lastModifiedBy>성 재</cp:lastModifiedBy>
  <cp:revision>31</cp:revision>
  <dcterms:created xsi:type="dcterms:W3CDTF">2025-09-13T18:52:17Z</dcterms:created>
  <dcterms:modified xsi:type="dcterms:W3CDTF">2025-09-14T17:00:23Z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